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424" r:id="rId3"/>
    <p:sldId id="438" r:id="rId4"/>
    <p:sldId id="435" r:id="rId5"/>
    <p:sldId id="430" r:id="rId6"/>
    <p:sldId id="448" r:id="rId7"/>
    <p:sldId id="450" r:id="rId8"/>
    <p:sldId id="444" r:id="rId9"/>
    <p:sldId id="443" r:id="rId10"/>
    <p:sldId id="396" r:id="rId11"/>
    <p:sldId id="452" r:id="rId12"/>
    <p:sldId id="454" r:id="rId13"/>
    <p:sldId id="455" r:id="rId14"/>
    <p:sldId id="456" r:id="rId15"/>
    <p:sldId id="368" r:id="rId16"/>
    <p:sldId id="373" r:id="rId17"/>
    <p:sldId id="374" r:id="rId18"/>
    <p:sldId id="458" r:id="rId19"/>
    <p:sldId id="457" r:id="rId20"/>
    <p:sldId id="434" r:id="rId21"/>
    <p:sldId id="358" r:id="rId2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1898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EEA9-6CEC-4672-981F-2DD1BA25271E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3649-99FB-4ABF-B248-DF9EFEFE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00AE24AF-39C9-4B39-ACA8-05399CCB6849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4E2D7866-8342-4F96-8344-61A0BD0C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306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3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Richard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DJL Home page</a:t>
            </a:r>
            <a:r>
              <a:rPr lang="en-US" baseline="0" dirty="0"/>
              <a:t> and immediate elements to be aware of (Social media, language translation, immediate information with out logging in. </a:t>
            </a:r>
          </a:p>
          <a:p>
            <a:r>
              <a:rPr lang="en-US" baseline="0" dirty="0"/>
              <a:t>Observe various tabs</a:t>
            </a:r>
          </a:p>
          <a:p>
            <a:pPr marL="228600" indent="-228600">
              <a:buAutoNum type="arabicPeriod"/>
            </a:pPr>
            <a:r>
              <a:rPr lang="en-US" baseline="0" dirty="0"/>
              <a:t>Program tab (review all of the partnership programs)</a:t>
            </a:r>
          </a:p>
          <a:p>
            <a:pPr marL="228600" indent="-228600">
              <a:buAutoNum type="arabicPeriod"/>
            </a:pPr>
            <a:r>
              <a:rPr lang="en-US" baseline="0" dirty="0"/>
              <a:t>Resources tab (review of General, job seeker, employer, and even labor market information)</a:t>
            </a:r>
          </a:p>
          <a:p>
            <a:pPr marL="228600" indent="-228600">
              <a:buAutoNum type="arabicPeriod"/>
            </a:pPr>
            <a:r>
              <a:rPr lang="en-US" baseline="0" dirty="0"/>
              <a:t>Training/Education (brief review of where to search for school information)</a:t>
            </a:r>
          </a:p>
          <a:p>
            <a:pPr marL="228600" indent="-228600">
              <a:buAutoNum type="arabicPeriod"/>
            </a:pPr>
            <a:r>
              <a:rPr lang="en-US" baseline="0" dirty="0"/>
              <a:t>Employers tab (VERY BRIEFLY show the page, then go to Job Seekers page (basically the same thing)</a:t>
            </a:r>
          </a:p>
          <a:p>
            <a:pPr marL="228600" indent="-228600">
              <a:buAutoNum type="arabicPeriod"/>
            </a:pPr>
            <a:r>
              <a:rPr lang="en-US" baseline="0" dirty="0"/>
              <a:t>Job Seekers tab (First show all elements, log-in, Career Lattice, then Registration/Resume)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Match employer job order to job seeker resume</a:t>
            </a:r>
          </a:p>
          <a:p>
            <a:pPr marL="0" indent="0">
              <a:buNone/>
            </a:pPr>
            <a:r>
              <a:rPr lang="en-US" baseline="0" dirty="0"/>
              <a:t>Q&amp;A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3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when we log in to DJL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D7866-8342-4F96-8344-61A0BD0C1D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014A-4E91-4205-B37D-38B2F8E6FDA4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427-3F21-4DE4-A96B-BA21390BA67E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DCF-9BBE-4C6E-9F71-CB2615BA1564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014A-4E91-4205-B37D-38B2F8E6FDA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1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E39B-9D47-4D60-A5EA-8ACB9FF10A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5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4DD-2150-4B78-8775-22669B70B38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D29E-3A53-4AE8-82AD-8F95302192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73DE-1A8F-4EFD-B655-E28E989A3C2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3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700A-B589-46A8-AE6D-3E3FEB84FB4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7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E520-DAEE-4655-9950-8265FC8346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0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7FA8-BD4C-48B8-B323-D296093AA15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4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E39B-9D47-4D60-A5EA-8ACB9FF10A6E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1A4-F38F-4A49-BC3B-E6E898D580C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24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A427-3F21-4DE4-A96B-BA21390BA67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70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DCF-9BBE-4C6E-9F71-CB2615BA156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1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54DD-2150-4B78-8775-22669B70B381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D29E-3A53-4AE8-82AD-8F953021922C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73DE-1A8F-4EFD-B655-E28E989A3C2E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700A-B589-46A8-AE6D-3E3FEB84FB44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E520-DAEE-4655-9950-8265FC834685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7FA8-BD4C-48B8-B323-D296093AA154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1A4-F38F-4A49-BC3B-E6E898D580CE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4EBE62-2439-49DB-8EAA-07ADC88D8C06}" type="datetime1">
              <a:rPr lang="en-US" smtClean="0"/>
              <a:pPr/>
              <a:t>5/16/2018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B4211-EE0A-45FE-8571-FC4450A340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4EBE62-2439-49DB-8EAA-07ADC88D8C0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B4211-EE0A-45FE-8571-FC4450A340E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02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eachers.polk-fl.net/craig.barber/Random/question-mark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21336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Maximizing Delaware JobLink (DJL)</a:t>
            </a:r>
            <a:br>
              <a:rPr lang="en-US" dirty="0"/>
            </a:br>
            <a:r>
              <a:rPr lang="en-US" sz="4900" dirty="0">
                <a:solidFill>
                  <a:schemeClr val="tx1"/>
                </a:solidFill>
              </a:rPr>
              <a:t>https://Joblink.Delaware.Gov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endParaRPr lang="en-US" dirty="0"/>
          </a:p>
          <a:p>
            <a:r>
              <a:rPr lang="en-US" dirty="0"/>
              <a:t>Presented by Delaware’s Division of Employment and Training (DET)</a:t>
            </a:r>
          </a:p>
          <a:p>
            <a:r>
              <a:rPr lang="en-US" sz="1400" dirty="0"/>
              <a:t>2018_v_ 1.0</a:t>
            </a:r>
          </a:p>
        </p:txBody>
      </p:sp>
      <p:pic>
        <p:nvPicPr>
          <p:cNvPr id="7" name="Picture 9" descr="j0234916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tretch>
            <a:fillRect/>
          </a:stretch>
        </p:blipFill>
        <p:spPr>
          <a:xfrm>
            <a:off x="2874818" y="5638800"/>
            <a:ext cx="3810001" cy="609600"/>
          </a:xfrm>
          <a:prstGeom prst="rect">
            <a:avLst/>
          </a:prstGeom>
          <a:noFill/>
        </p:spPr>
      </p:pic>
      <p:pic>
        <p:nvPicPr>
          <p:cNvPr id="8" name="Picture 10" descr="MCBD09283_0000[1]"/>
          <p:cNvPicPr>
            <a:picLocks noChangeAspect="1" noChangeArrowheads="1"/>
          </p:cNvPicPr>
          <p:nvPr/>
        </p:nvPicPr>
        <p:blipFill>
          <a:blip r:embed="rId4" cstate="print"/>
          <a:srcRect b="9183"/>
          <a:stretch>
            <a:fillRect/>
          </a:stretch>
        </p:blipFill>
        <p:spPr bwMode="auto">
          <a:xfrm>
            <a:off x="4275354" y="4495800"/>
            <a:ext cx="960439" cy="1447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69573" y="6400800"/>
            <a:ext cx="4572000" cy="40011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Bridging Job Seekers and Employers</a:t>
            </a:r>
          </a:p>
        </p:txBody>
      </p:sp>
    </p:spTree>
    <p:extLst>
      <p:ext uri="{BB962C8B-B14F-4D97-AF65-F5344CB8AC3E}">
        <p14:creationId xmlns:p14="http://schemas.microsoft.com/office/powerpoint/2010/main" val="164839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 anchor="t"/>
          <a:lstStyle/>
          <a:p>
            <a:r>
              <a:rPr lang="en-US" b="1" dirty="0"/>
              <a:t>DJL Career Lattices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71600" y="3783985"/>
            <a:ext cx="1066800" cy="1245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332232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Career Lattice Industries</a:t>
            </a:r>
          </a:p>
        </p:txBody>
      </p:sp>
    </p:spTree>
    <p:extLst>
      <p:ext uri="{BB962C8B-B14F-4D97-AF65-F5344CB8AC3E}">
        <p14:creationId xmlns:p14="http://schemas.microsoft.com/office/powerpoint/2010/main" val="240335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b="1" dirty="0"/>
              <a:t>Career Lattice Sample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DJL Client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35163"/>
            <a:ext cx="838200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/>
              <a:t>DJL Registration contd..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5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Smart Resume Builder contd..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Codes Resumes and work experience sections</a:t>
            </a:r>
          </a:p>
          <a:p>
            <a:r>
              <a:rPr lang="en-US" dirty="0"/>
              <a:t>Match resumes to prospective jobs – by Job Titles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Better Resume - Job Order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028700" y="1766455"/>
            <a:ext cx="5943600" cy="405384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4953000" y="2514600"/>
            <a:ext cx="2209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85855" y="4100946"/>
            <a:ext cx="2500745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97882" y="20757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Instructional Videos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Drop-down menu of multiple job titles that closely matches your “work wanted”</a:t>
            </a:r>
          </a:p>
        </p:txBody>
      </p:sp>
    </p:spTree>
    <p:extLst>
      <p:ext uri="{BB962C8B-B14F-4D97-AF65-F5344CB8AC3E}">
        <p14:creationId xmlns:p14="http://schemas.microsoft.com/office/powerpoint/2010/main" val="244091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Select Occupation – Work Wanted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Links your 'Work Wanted ‘ and resume to an O*NET Occupational family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Accurate candidate - Job order match!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077200" cy="3810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05200" y="1676400"/>
            <a:ext cx="457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6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4000" b="1" dirty="0"/>
              <a:t>Talents, Tools &amp; Technologies and Work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to improve your job search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Add to DJL’s Skills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8305800" cy="434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1752600"/>
            <a:ext cx="121920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2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/>
              <a:t>Completed Resume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/>
              <a:t>Richard Ferns</a:t>
            </a:r>
          </a:p>
          <a:p>
            <a:pPr marL="0" indent="0">
              <a:buNone/>
            </a:pPr>
            <a:r>
              <a:rPr lang="en-US" sz="900" dirty="0"/>
              <a:t>4425 North Market Street</a:t>
            </a:r>
          </a:p>
          <a:p>
            <a:pPr marL="0" indent="0">
              <a:buNone/>
            </a:pPr>
            <a:r>
              <a:rPr lang="en-US" sz="900" dirty="0"/>
              <a:t>Wilmington , DE 19802</a:t>
            </a:r>
          </a:p>
          <a:p>
            <a:pPr marL="0" indent="0">
              <a:buNone/>
            </a:pPr>
            <a:r>
              <a:rPr lang="en-US" sz="900" dirty="0"/>
              <a:t>ronhargrove@email.com</a:t>
            </a:r>
          </a:p>
          <a:p>
            <a:pPr marL="0" indent="0">
              <a:buNone/>
            </a:pPr>
            <a:r>
              <a:rPr lang="en-US" sz="900" dirty="0"/>
              <a:t>Phone Number: 302-761-1234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Construction Carpenter</a:t>
            </a:r>
          </a:p>
          <a:p>
            <a:r>
              <a:rPr lang="en-US" sz="900" dirty="0"/>
              <a:t> 7 years’ electrical experience in all phases of residential, commercial and industrial wiring</a:t>
            </a:r>
          </a:p>
          <a:p>
            <a:r>
              <a:rPr lang="en-US" sz="900" dirty="0"/>
              <a:t> Experienced at reading blueprints, plan layout, install / repair wiring, electrical fixtures, apparatus,</a:t>
            </a:r>
          </a:p>
          <a:p>
            <a:r>
              <a:rPr lang="en-US" sz="900" dirty="0"/>
              <a:t>and control equipment</a:t>
            </a:r>
          </a:p>
          <a:p>
            <a:r>
              <a:rPr lang="en-US" sz="900" dirty="0"/>
              <a:t> Demonstrated record of high performance standards and quality work</a:t>
            </a:r>
          </a:p>
          <a:p>
            <a:r>
              <a:rPr lang="en-US" sz="900" dirty="0"/>
              <a:t> Possess valid driver’s license; clean driving record and background</a:t>
            </a:r>
          </a:p>
          <a:p>
            <a:r>
              <a:rPr lang="en-US" sz="900" dirty="0"/>
              <a:t> 7 years’ experience in welding / manufacturing</a:t>
            </a:r>
          </a:p>
          <a:p>
            <a:r>
              <a:rPr lang="en-US" sz="900" dirty="0"/>
              <a:t> 7 years’ precision metal fabrication – sheet metal, machining experience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900" b="1" dirty="0"/>
              <a:t>Work Experience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900" b="1" dirty="0"/>
              <a:t>Construction Carpenter</a:t>
            </a:r>
          </a:p>
          <a:p>
            <a:pPr marL="0" indent="0">
              <a:buNone/>
            </a:pPr>
            <a:r>
              <a:rPr lang="en-US" sz="900" dirty="0"/>
              <a:t>ABC Company</a:t>
            </a:r>
          </a:p>
          <a:p>
            <a:pPr marL="0" indent="0">
              <a:buNone/>
            </a:pPr>
            <a:r>
              <a:rPr lang="en-US" sz="900" dirty="0"/>
              <a:t>Wilmington , DE</a:t>
            </a:r>
          </a:p>
          <a:p>
            <a:pPr marL="0" indent="0">
              <a:buNone/>
            </a:pPr>
            <a:r>
              <a:rPr lang="en-US" sz="900" dirty="0"/>
              <a:t>January 2011-April 2018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900" dirty="0"/>
              <a:t> Follow established safety rules and regulations and maintain a safe and clean environment</a:t>
            </a:r>
          </a:p>
          <a:p>
            <a:r>
              <a:rPr lang="en-US" sz="900" dirty="0"/>
              <a:t> Study specifications in blueprints, sketches, or building plans to prepare project layout and determine</a:t>
            </a:r>
          </a:p>
          <a:p>
            <a:r>
              <a:rPr lang="en-US" sz="900" dirty="0"/>
              <a:t>dimensions and materials required</a:t>
            </a:r>
          </a:p>
          <a:p>
            <a:r>
              <a:rPr lang="en-US" sz="900" dirty="0"/>
              <a:t> Shape or cut materials to specified measurements, using hand tools, machines, or power saws</a:t>
            </a:r>
          </a:p>
          <a:p>
            <a:r>
              <a:rPr lang="en-US" sz="900" dirty="0"/>
              <a:t> Verify trueness of structure, using plumb bob and level</a:t>
            </a:r>
          </a:p>
          <a:p>
            <a:r>
              <a:rPr lang="en-US" sz="900" dirty="0"/>
              <a:t> Cover subfloors with building paper to keep out moisture and lay hardwood, parquet, or wood-strip-block-floors by nailing floors to subfloor or cementing them to mastic or asphalt base</a:t>
            </a:r>
          </a:p>
          <a:p>
            <a:r>
              <a:rPr lang="en-US" sz="900" dirty="0"/>
              <a:t> Organizing, Planning, and Prioritizing Work</a:t>
            </a:r>
          </a:p>
          <a:p>
            <a:r>
              <a:rPr lang="en-US" sz="900" dirty="0"/>
              <a:t> Communicating with Supervisors, Peers, or Subordinates</a:t>
            </a:r>
          </a:p>
          <a:p>
            <a:r>
              <a:rPr lang="en-US" sz="900" dirty="0"/>
              <a:t> Identifying Objects, Actions, and Events</a:t>
            </a:r>
          </a:p>
          <a:p>
            <a:r>
              <a:rPr lang="en-US" sz="900" dirty="0"/>
              <a:t> Monitor Processes, Materials, or Surroundings</a:t>
            </a:r>
          </a:p>
        </p:txBody>
      </p:sp>
    </p:spTree>
    <p:extLst>
      <p:ext uri="{BB962C8B-B14F-4D97-AF65-F5344CB8AC3E}">
        <p14:creationId xmlns:p14="http://schemas.microsoft.com/office/powerpoint/2010/main" val="298662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Search and Apply for Jobs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DJL’s Resume Builder aligns with the Job Order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/>
              <a:t>Apply to quality jobs in DJL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Accurate Candidate - Job Order match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" y="19812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47800" y="49530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2226" y="4191000"/>
            <a:ext cx="125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matching Jobs</a:t>
            </a:r>
          </a:p>
        </p:txBody>
      </p:sp>
    </p:spTree>
    <p:extLst>
      <p:ext uri="{BB962C8B-B14F-4D97-AF65-F5344CB8AC3E}">
        <p14:creationId xmlns:p14="http://schemas.microsoft.com/office/powerpoint/2010/main" val="422391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DJL Job Search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639" y="1935163"/>
            <a:ext cx="706072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3195935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273573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Filters to narrow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37992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Delaware JobLink (DJL)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b="1" dirty="0">
                <a:solidFill>
                  <a:schemeClr val="tx2"/>
                </a:solidFill>
              </a:rPr>
              <a:t>https://JobLink.Delaware.Gov</a:t>
            </a:r>
          </a:p>
          <a:p>
            <a:pPr>
              <a:buNone/>
            </a:pPr>
            <a:r>
              <a:rPr lang="en-US" sz="2800" dirty="0"/>
              <a:t>	</a:t>
            </a:r>
          </a:p>
          <a:p>
            <a:pPr>
              <a:buNone/>
            </a:pPr>
            <a:r>
              <a:rPr lang="en-US" sz="2800" dirty="0"/>
              <a:t>	Comprehensive, web-based workforce development system that connects: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/>
              <a:t>Workforce Professionals to case management tools</a:t>
            </a:r>
          </a:p>
          <a:p>
            <a:pPr marL="667512" lvl="2" indent="0">
              <a:buNone/>
            </a:pPr>
            <a:endParaRPr lang="en-US" sz="2600" dirty="0"/>
          </a:p>
          <a:p>
            <a:pPr lvl="3">
              <a:buFont typeface="Wingdings" pitchFamily="2" charset="2"/>
              <a:buChar char="Ø"/>
            </a:pPr>
            <a:r>
              <a:rPr lang="en-US" sz="2600" dirty="0"/>
              <a:t>Businesses  to qualified talent</a:t>
            </a:r>
          </a:p>
          <a:p>
            <a:pPr lvl="2">
              <a:buFont typeface="Wingdings" pitchFamily="2" charset="2"/>
              <a:buChar char="Ø"/>
            </a:pPr>
            <a:endParaRPr lang="en-US" sz="2600" dirty="0"/>
          </a:p>
          <a:p>
            <a:pPr lvl="4">
              <a:buFont typeface="Wingdings" pitchFamily="2" charset="2"/>
              <a:buChar char="Ø"/>
            </a:pPr>
            <a:r>
              <a:rPr lang="en-US" sz="2600" dirty="0"/>
              <a:t>Job-Seekers to jobs</a:t>
            </a:r>
          </a:p>
          <a:p>
            <a:pPr marL="667512" lvl="2" indent="0">
              <a:buNone/>
            </a:pPr>
            <a:endParaRPr lang="en-US" sz="2600" dirty="0"/>
          </a:p>
          <a:p>
            <a:pPr lvl="2">
              <a:buNone/>
            </a:pPr>
            <a:endParaRPr lang="en-US" sz="2800" dirty="0"/>
          </a:p>
          <a:p>
            <a:pPr lvl="2" algn="ctr">
              <a:buNone/>
            </a:pPr>
            <a:r>
              <a:rPr lang="en-US" sz="2800" b="1" dirty="0">
                <a:solidFill>
                  <a:srgbClr val="C00000"/>
                </a:solidFill>
              </a:rPr>
              <a:t>Bridging Talent Gap!</a:t>
            </a:r>
            <a:endParaRPr lang="en-US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3352800" cy="365125"/>
          </a:xfrm>
        </p:spPr>
        <p:txBody>
          <a:bodyPr/>
          <a:lstStyle/>
          <a:p>
            <a:r>
              <a:rPr lang="en-US" dirty="0"/>
              <a:t>https://JobLink.Delaware.Gov</a:t>
            </a:r>
          </a:p>
        </p:txBody>
      </p:sp>
    </p:spTree>
    <p:extLst>
      <p:ext uri="{BB962C8B-B14F-4D97-AF65-F5344CB8AC3E}">
        <p14:creationId xmlns:p14="http://schemas.microsoft.com/office/powerpoint/2010/main" val="65899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/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http://teachers.polk-fl.net/craig.barber/Random/_w/question-mark_jpg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81200"/>
            <a:ext cx="74676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DJL  –  </a:t>
            </a:r>
          </a:p>
          <a:p>
            <a:pPr lvl="1"/>
            <a:r>
              <a:rPr lang="en-US" dirty="0"/>
              <a:t>Program and Resources; Training/Education; Job Seeker and </a:t>
            </a:r>
            <a:r>
              <a:rPr lang="en-US"/>
              <a:t>Employer page</a:t>
            </a:r>
            <a:endParaRPr lang="en-US" dirty="0"/>
          </a:p>
          <a:p>
            <a:r>
              <a:rPr lang="en-US" dirty="0"/>
              <a:t>Career Lattice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Client Registration Process</a:t>
            </a:r>
          </a:p>
          <a:p>
            <a:r>
              <a:rPr lang="en-US" dirty="0"/>
              <a:t>Smart Resume Builder </a:t>
            </a:r>
          </a:p>
          <a:p>
            <a:r>
              <a:rPr lang="en-US" dirty="0"/>
              <a:t>Jobseeker - Job order match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2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DJL – 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1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9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/>
              <a:t>DJL- Program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1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0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/>
              <a:t>DJL- Resources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06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DJL-Training/Education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1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97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DJL- Employer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5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 anchor="t">
            <a:normAutofit/>
          </a:bodyPr>
          <a:lstStyle/>
          <a:p>
            <a:r>
              <a:rPr lang="en-US" b="1" dirty="0"/>
              <a:t>DJL – Job Seeker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4211-EE0A-45FE-8571-FC4450A340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326805" y="2191435"/>
            <a:ext cx="1035395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183" y="2191434"/>
            <a:ext cx="113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Menu Bar </a:t>
            </a:r>
          </a:p>
        </p:txBody>
      </p:sp>
    </p:spTree>
    <p:extLst>
      <p:ext uri="{BB962C8B-B14F-4D97-AF65-F5344CB8AC3E}">
        <p14:creationId xmlns:p14="http://schemas.microsoft.com/office/powerpoint/2010/main" val="2028486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12171</TotalTime>
  <Words>652</Words>
  <Application>Microsoft Office PowerPoint</Application>
  <PresentationFormat>On-screen Show (4:3)</PresentationFormat>
  <Paragraphs>171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Wingdings</vt:lpstr>
      <vt:lpstr>Wingdings 2</vt:lpstr>
      <vt:lpstr>Flow</vt:lpstr>
      <vt:lpstr>1_Flow</vt:lpstr>
      <vt:lpstr>Maximizing Delaware JobLink (DJL) https://Joblink.Delaware.Gov</vt:lpstr>
      <vt:lpstr>Delaware JobLink (DJL)</vt:lpstr>
      <vt:lpstr>Topics</vt:lpstr>
      <vt:lpstr>DJL – Home Page</vt:lpstr>
      <vt:lpstr>DJL- Program Page</vt:lpstr>
      <vt:lpstr>DJL- Resources Page</vt:lpstr>
      <vt:lpstr>DJL-Training/Education Page</vt:lpstr>
      <vt:lpstr>DJL- Employer Page</vt:lpstr>
      <vt:lpstr>DJL – Job Seeker Page</vt:lpstr>
      <vt:lpstr>DJL Career Lattices</vt:lpstr>
      <vt:lpstr>Career Lattice Sample </vt:lpstr>
      <vt:lpstr>DJL Client Registration</vt:lpstr>
      <vt:lpstr>DJL Registration contd..</vt:lpstr>
      <vt:lpstr>Smart Resume Builder contd..</vt:lpstr>
      <vt:lpstr>Select Occupation – Work Wanted</vt:lpstr>
      <vt:lpstr>Talents, Tools &amp; Technologies and Work Activities</vt:lpstr>
      <vt:lpstr>Completed Resume</vt:lpstr>
      <vt:lpstr>Search and Apply for Jobs </vt:lpstr>
      <vt:lpstr>DJL Job Search </vt:lpstr>
      <vt:lpstr>Q &amp; A</vt:lpstr>
    </vt:vector>
  </TitlesOfParts>
  <Company>DOL/DET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Workshop</dc:title>
  <dc:creator>richard.fernandes</dc:creator>
  <cp:lastModifiedBy>Hope Ellsworth</cp:lastModifiedBy>
  <cp:revision>1053</cp:revision>
  <cp:lastPrinted>2015-09-11T17:46:22Z</cp:lastPrinted>
  <dcterms:created xsi:type="dcterms:W3CDTF">2011-03-29T12:35:07Z</dcterms:created>
  <dcterms:modified xsi:type="dcterms:W3CDTF">2018-05-16T14:06:05Z</dcterms:modified>
</cp:coreProperties>
</file>